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9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9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://en.wikipedia.org/wiki/File:American-Eskimo-dog.jpg" TargetMode="Externa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introuduction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Xmum</a:t>
            </a:r>
            <a:r>
              <a:rPr lang="en-US" dirty="0"/>
              <a:t> student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510" y="16986"/>
            <a:ext cx="5056804" cy="6824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196" y="6808683"/>
            <a:ext cx="5056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>
                <a:hlinkClick r:id="rId2" tooltip="http://en.wikipedia.org/wiki/File:American-Eskimo-dog.jpg"/>
              </a:rPr>
              <a:t>This Photo</a:t>
            </a:r>
            <a:r>
              <a:rPr lang="en-MY" sz="900"/>
              <a:t> by Unknown Author is licensed under </a:t>
            </a:r>
            <a:r>
              <a:rPr lang="en-MY" sz="900">
                <a:hlinkClick r:id="rId3" tooltip="https://creativecommons.org/licenses/by-sa/3.0/"/>
              </a:rPr>
              <a:t>CC BY-SA</a:t>
            </a:r>
            <a:endParaRPr lang="en-MY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Hi,nice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to meet you guys ~</a:t>
            </a:r>
            <a:b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My name is Selina</a:t>
            </a:r>
            <a:b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Hope we can all enjoy our college life</a:t>
            </a:r>
            <a:endParaRPr lang="en-MY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 descr="Unicorn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97" y="726386"/>
            <a:ext cx="4484546" cy="3725081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450168" y="544256"/>
            <a:ext cx="195943" cy="18213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ea typeface="宋体"/>
              </a:rPr>
              <a:t>Here is a short self-introduction </a:t>
            </a:r>
            <a:endParaRPr lang="zh-CN" altLang="en-US" sz="2800" dirty="0">
              <a:ea typeface="宋体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My name is Liu xinting,English name is Selina.</a:t>
            </a:r>
            <a:endParaRPr lang="zh-CN" altLang="en-US" dirty="0">
              <a:ea typeface="宋体"/>
            </a:endParaRPr>
          </a:p>
          <a:p>
            <a:r>
              <a:rPr lang="zh-CN" altLang="en-US">
                <a:ea typeface="宋体"/>
              </a:rPr>
              <a:t>I  like singing , dancing ,watching film and programming (although I 'm not good at this). </a:t>
            </a:r>
            <a:endParaRPr lang="zh-CN" altLang="en-US">
              <a:ea typeface="宋体"/>
            </a:endParaRPr>
          </a:p>
          <a:p>
            <a:r>
              <a:rPr lang="zh-CN" altLang="en-US">
                <a:ea typeface="宋体"/>
              </a:rPr>
              <a:t>I 'm from Xining which is the major city of Qinhai province.</a:t>
            </a:r>
            <a:endParaRPr lang="zh-CN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/>
              </a:rPr>
              <a:t> I  am very glad to be here in Xiamen university malaysia.</a:t>
            </a:r>
            <a:endParaRPr lang="zh-CN">
              <a:ea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Thanks for watching</a:t>
            </a:r>
            <a:endParaRPr lang="en-MY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Content Placeholder 5" descr="Create a dragon tale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20770530" flipH="1">
            <a:off x="2838691" y="-299782"/>
            <a:ext cx="9354889" cy="6972370"/>
          </a:xfrm>
          <a:prstGeom prst="rect">
            <a:avLst/>
          </a:prstGeom>
        </p:spPr>
      </p:pic>
      <p:pic>
        <p:nvPicPr>
          <p:cNvPr id="7" name="3D Model 6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 rot="13145110" flipH="1">
            <a:off x="6296736" y="2784144"/>
            <a:ext cx="740654" cy="1993697"/>
          </a:xfrm>
          <a:prstGeom prst="rect">
            <a:avLst/>
          </a:prstGeom>
        </p:spPr>
      </p:pic>
      <p:pic>
        <p:nvPicPr>
          <p:cNvPr id="9" name="3D Model 8" descr="Shiba Inu dog - shake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736" y="3088530"/>
            <a:ext cx="2998229" cy="245840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471</Words>
  <Application>WPS 演示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1" baseType="lpstr">
      <vt:lpstr>Arial</vt:lpstr>
      <vt:lpstr>方正书宋_GBK</vt:lpstr>
      <vt:lpstr>Wingdings</vt:lpstr>
      <vt:lpstr>Wingdings 3</vt:lpstr>
      <vt:lpstr>Arial</vt:lpstr>
      <vt:lpstr>宋体</vt:lpstr>
      <vt:lpstr>汉仪书宋二KW</vt:lpstr>
      <vt:lpstr>宋体</vt:lpstr>
      <vt:lpstr>Century Gothic</vt:lpstr>
      <vt:lpstr>苹方-简</vt:lpstr>
      <vt:lpstr>微软雅黑</vt:lpstr>
      <vt:lpstr>汉仪旗黑KW</vt:lpstr>
      <vt:lpstr>宋体</vt:lpstr>
      <vt:lpstr>Arial Unicode MS</vt:lpstr>
      <vt:lpstr>Calibri</vt:lpstr>
      <vt:lpstr>Helvetica Neue</vt:lpstr>
      <vt:lpstr>Ion</vt:lpstr>
      <vt:lpstr>introuduction</vt:lpstr>
      <vt:lpstr>Hi,nice to meet you guys ~ My name is Selina Hope we can all enjoy our college life</vt:lpstr>
      <vt:lpstr>Here is a short self-introduction </vt:lpstr>
      <vt:lpstr>Thanks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introuduction</dc:title>
  <dc:creator>V530-Computing</dc:creator>
  <cp:lastModifiedBy>selina</cp:lastModifiedBy>
  <cp:revision>90</cp:revision>
  <dcterms:created xsi:type="dcterms:W3CDTF">2019-12-24T08:03:36Z</dcterms:created>
  <dcterms:modified xsi:type="dcterms:W3CDTF">2019-12-24T08:03:36Z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